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DE4D8-D259-4AF6-B032-A22104A93CD8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22ED8-377E-4ECA-95A0-AF4E6E0A4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2ED8-377E-4ECA-95A0-AF4E6E0A425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42852"/>
            <a:ext cx="8572560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ИГРА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</a:t>
            </a:r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КОГО НЕТ»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5" name="Рисунок 4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 t="22328"/>
          <a:stretch>
            <a:fillRect/>
          </a:stretch>
        </p:blipFill>
        <p:spPr bwMode="auto">
          <a:xfrm>
            <a:off x="785786" y="2071678"/>
            <a:ext cx="7858148" cy="4485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536" y="-56221"/>
            <a:ext cx="9297073" cy="6970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86578" y="4429132"/>
            <a:ext cx="2357422" cy="214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536" y="-56221"/>
            <a:ext cx="9297073" cy="6970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536" y="-56221"/>
            <a:ext cx="9297073" cy="6970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536" y="-56221"/>
            <a:ext cx="9297073" cy="6970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1571612"/>
            <a:ext cx="2357422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536" y="-56221"/>
            <a:ext cx="9297073" cy="6970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714612" y="1643050"/>
            <a:ext cx="2357422" cy="185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6536" y="-56221"/>
            <a:ext cx="9297073" cy="6970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86578" y="1571612"/>
            <a:ext cx="2357422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536" y="-56221"/>
            <a:ext cx="9297073" cy="6970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71538" y="3214686"/>
            <a:ext cx="2357422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536" y="-56221"/>
            <a:ext cx="9297073" cy="6970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72066" y="2928934"/>
            <a:ext cx="2357422" cy="1643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536" y="-56221"/>
            <a:ext cx="9297073" cy="6970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4643446"/>
            <a:ext cx="2500298" cy="2000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536" y="-56221"/>
            <a:ext cx="9297073" cy="6970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428992" y="5072074"/>
            <a:ext cx="2357422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PresentationFormat>Экран (4:3)</PresentationFormat>
  <Paragraphs>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ДС Солнышко 001</dc:creator>
  <cp:lastModifiedBy>11school 001</cp:lastModifiedBy>
  <cp:revision>4</cp:revision>
  <dcterms:created xsi:type="dcterms:W3CDTF">2020-09-21T11:16:24Z</dcterms:created>
  <dcterms:modified xsi:type="dcterms:W3CDTF">2021-11-08T11:21:34Z</dcterms:modified>
</cp:coreProperties>
</file>